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32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20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20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20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12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240" cy="156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568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2026-07-06T23:37:21Z</dcterms:modified>
  <cp:revision>22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